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9"/>
  </p:notesMasterIdLst>
  <p:sldIdLst>
    <p:sldId id="271" r:id="rId2"/>
    <p:sldId id="286" r:id="rId3"/>
    <p:sldId id="258" r:id="rId4"/>
    <p:sldId id="279" r:id="rId5"/>
    <p:sldId id="283" r:id="rId6"/>
    <p:sldId id="273" r:id="rId7"/>
    <p:sldId id="27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DEC0"/>
    <a:srgbClr val="36AC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3" y="9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A9BE0-DB19-D446-A119-00550FEDCF12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D7396-09EB-7849-806D-D18A8E4F3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31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8411-9651-4D8B-90A9-15888E0E7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B18A3-9379-490E-A633-B6FE8D0BB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51A42-89E9-4668-9336-3DDC9A78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E20ED-B2EA-45E3-845A-967D37788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E308A-31F7-4357-9397-D525AC14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4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027E-9D72-4143-BB3A-94C39850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79458C-32A4-449E-A60A-4973880E6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6DAF0-4FDA-4BAF-B516-FE3DC5077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FD38E-D95D-4819-8AB3-D18D5B7EC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2D157-82F5-4A87-9FDB-C02763F6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8507F-03DB-454E-B8C2-5C2839FE10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E425A7-5627-490B-AA37-095B69FD1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AF7CE-9676-48F0-A94C-D16515CF4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F6934-A85C-4946-919F-C71365B9A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1ECC9-1781-40C3-BEDA-2ADFB34F4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54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D2AF2-6B6A-4C3E-AEBB-79BCF1BB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A552D-ACB4-4AE2-B03E-C22DA259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25461-23A3-408F-9F1F-97AF32885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321D4-9FAE-440E-9406-484E81C9F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0E9FA-203D-403C-9283-95CF93FF7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6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D951-EDED-4EA7-8F69-FC42F8BD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9320E-A71D-43F4-8DBF-D92008A9E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D91F8-2CF9-4D9B-84BB-B909046F6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C34F6-0A3E-43F9-9423-E35B26406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99E93-54EA-4613-A8EA-66C66463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83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A8F4-B133-45A7-8800-CF87B8E18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303C4-131A-45A3-B855-4E1026016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D8BDD-C7CD-46D8-925A-14F354B37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4E6DE-C90C-404F-B368-7AAA04701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6B98-CC26-4597-B4FA-E6BBABF51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646AA-3DE4-4709-883E-D17DD7196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0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F100-40A9-4E4D-91A2-BC4CBD952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DECA3-A945-4F35-A600-911360928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CAC0FE-2884-4DA0-A5AB-A4FCB1A77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66F56E-52F3-409E-A992-184BB6BC4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A525B6-2477-4FDF-9A7C-384D654E55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4340E6-7E51-4FFE-82F0-9463F4556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9461DE-A07E-4BD5-8445-0E041D4EE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544958-4156-4448-A559-7B37CBEE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9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8207E-6D30-440B-9438-107609D70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F3BC6C-C978-4E48-BFF3-1BF774948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667A6-46AC-4886-BF65-E7D823DD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F546D-B2B8-4E68-8A33-00366FA53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90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A6EF17-A1D7-44A1-9907-155275C39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8CE4C3-1320-44B6-B339-DE66E88D1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CF7FD-474A-4626-BECF-7FAB90D3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9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08FF1-BF5E-49BC-A4FC-4648CC774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70CCF-3F5D-49D5-9C54-1DE9EC3FE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9A418-5067-449C-921C-75B3BC478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18038-283B-42E7-A24C-B0FF36E60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D8BEC-639E-4C1E-A943-2753C2115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48D96-226E-4827-940E-FFBC9BB3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3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D255A-3F3F-4DCF-BB73-09C4E5283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346883-5CDC-4C98-82C2-1A9BC7535F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AC26C-36B5-4166-BB18-2324B7D05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40457-73EF-40A2-A042-D4FBB7E24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3A048B-E3CB-4F7F-A78D-2C7FAD957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E54E0-2B71-4A69-BC7D-E1FB873D8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12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42ED7B-465D-4FA0-867F-0A37FCFB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E18D7-04A3-4200-8BD6-034ACE22F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80209-B76F-4FE6-B656-042E0500A7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90475-7D58-4FA7-B5CE-C16791811173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A08DD-7688-4025-AFC3-571DE7A0B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F029E-B03A-4376-9970-0D3B436F7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7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rgbClr val="18AEC0">
                <a:alpha val="65000"/>
              </a:srgbClr>
            </a:gs>
            <a:gs pos="0">
              <a:srgbClr val="00B0F0">
                <a:alpha val="58000"/>
              </a:srgbClr>
            </a:gs>
            <a:gs pos="69000">
              <a:srgbClr val="44DE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CB46-C80C-4220-B338-F588A4F15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8635" y="950913"/>
            <a:ext cx="9144000" cy="238760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Emoji Checker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E9228E-ADD1-4BC6-9AD8-814DB2BD7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6091" y="3548918"/>
            <a:ext cx="6144918" cy="1752515"/>
          </a:xfrm>
        </p:spPr>
        <p:txBody>
          <a:bodyPr>
            <a:normAutofit fontScale="92500" lnSpcReduction="20000"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TEAM EMOJENIUS</a:t>
            </a:r>
          </a:p>
          <a:p>
            <a:r>
              <a:rPr lang="en-US" sz="28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Avneet Sethi, Riyan Imam,</a:t>
            </a:r>
          </a:p>
          <a:p>
            <a:r>
              <a:rPr lang="en-US" sz="28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Michael Wheeler, Jocelyn Lopez,</a:t>
            </a:r>
          </a:p>
          <a:p>
            <a:r>
              <a:rPr lang="en-US" sz="28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Storm Simpson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6BDC6CA-FF14-4119-8E8E-02BD3BE2A662}"/>
              </a:ext>
            </a:extLst>
          </p:cNvPr>
          <p:cNvGrpSpPr/>
          <p:nvPr/>
        </p:nvGrpSpPr>
        <p:grpSpPr>
          <a:xfrm>
            <a:off x="169365" y="190499"/>
            <a:ext cx="5075735" cy="6575087"/>
            <a:chOff x="169365" y="-154898"/>
            <a:chExt cx="5631711" cy="7228840"/>
          </a:xfrm>
        </p:grpSpPr>
        <p:pic>
          <p:nvPicPr>
            <p:cNvPr id="13" name="Picture 12" descr="Image result for android phone png">
              <a:extLst>
                <a:ext uri="{FF2B5EF4-FFF2-40B4-BE49-F238E27FC236}">
                  <a16:creationId xmlns:a16="http://schemas.microsoft.com/office/drawing/2014/main" id="{2E27E8DF-4A36-43A2-95BB-CF1F1965F2D6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8"/>
            <a:stretch/>
          </p:blipFill>
          <p:spPr bwMode="auto">
            <a:xfrm>
              <a:off x="169365" y="-154898"/>
              <a:ext cx="5631711" cy="722884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8" name="Picture 7" descr="Image result for android text message screen">
              <a:extLst>
                <a:ext uri="{FF2B5EF4-FFF2-40B4-BE49-F238E27FC236}">
                  <a16:creationId xmlns:a16="http://schemas.microsoft.com/office/drawing/2014/main" id="{9D59AF40-0DF3-40C2-AC97-D89CEAB63925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51"/>
            <a:stretch/>
          </p:blipFill>
          <p:spPr bwMode="auto">
            <a:xfrm>
              <a:off x="980122" y="631551"/>
              <a:ext cx="3077528" cy="5521600"/>
            </a:xfrm>
            <a:prstGeom prst="rect">
              <a:avLst/>
            </a:prstGeom>
            <a:noFill/>
            <a:extLst/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5E2B1D-96CC-42C2-AAE0-21D25A08B80F}"/>
                </a:ext>
              </a:extLst>
            </p:cNvPr>
            <p:cNvSpPr/>
            <p:nvPr/>
          </p:nvSpPr>
          <p:spPr>
            <a:xfrm>
              <a:off x="980122" y="812800"/>
              <a:ext cx="3077528" cy="4978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Flowchart: Off-page Connector 15">
            <a:extLst>
              <a:ext uri="{FF2B5EF4-FFF2-40B4-BE49-F238E27FC236}">
                <a16:creationId xmlns:a16="http://schemas.microsoft.com/office/drawing/2014/main" id="{0673624A-1DEA-40C0-9B2D-0E886EC16014}"/>
              </a:ext>
            </a:extLst>
          </p:cNvPr>
          <p:cNvSpPr/>
          <p:nvPr/>
        </p:nvSpPr>
        <p:spPr>
          <a:xfrm rot="16200000">
            <a:off x="1731439" y="2371915"/>
            <a:ext cx="395765" cy="718168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2EA98C-5734-4D70-A3C6-F7B5A0DB539A}"/>
              </a:ext>
            </a:extLst>
          </p:cNvPr>
          <p:cNvCxnSpPr>
            <a:cxnSpLocks/>
          </p:cNvCxnSpPr>
          <p:nvPr/>
        </p:nvCxnSpPr>
        <p:spPr>
          <a:xfrm>
            <a:off x="5073650" y="3306772"/>
            <a:ext cx="4749800" cy="317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D3E37B4-14D1-47B6-80AA-0AD79B266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82" y="1070682"/>
            <a:ext cx="2773206" cy="452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0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FBD9-4018-48FA-9D21-DFF2F271A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3337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The Emoji Checker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9310D-4743-4345-A50C-C28746695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687" y="1682711"/>
            <a:ext cx="10515600" cy="4569808"/>
          </a:xfrm>
          <a:noFill/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Product: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Records and log students’ feelings towards the current lecture through a seamless user interface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Allows students to view their previous responses/emojis to better prepare for their courses/upcoming tests</a:t>
            </a:r>
          </a:p>
          <a:p>
            <a:r>
              <a:rPr lang="en-US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Value + Uniqueness: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Serves as a data analysis tool for professors to enhance the students’ learning experience by changing the classroom setting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Keeps students engaged </a:t>
            </a:r>
          </a:p>
          <a:p>
            <a:r>
              <a:rPr lang="en-US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Target Audience: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Students and Professors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F3840C-34A5-41DA-8E78-9B2DDA3762D9}"/>
              </a:ext>
            </a:extLst>
          </p:cNvPr>
          <p:cNvCxnSpPr>
            <a:cxnSpLocks/>
          </p:cNvCxnSpPr>
          <p:nvPr/>
        </p:nvCxnSpPr>
        <p:spPr>
          <a:xfrm>
            <a:off x="762374" y="1490672"/>
            <a:ext cx="68197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" name="Picture 6" descr="Image result for sparkles emoji png">
            <a:extLst>
              <a:ext uri="{FF2B5EF4-FFF2-40B4-BE49-F238E27FC236}">
                <a16:creationId xmlns:a16="http://schemas.microsoft.com/office/drawing/2014/main" id="{41E7621E-5B92-4C3F-B6D4-770994756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527" y="566845"/>
            <a:ext cx="753228" cy="75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FBD9-4018-48FA-9D21-DFF2F271A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3337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The Final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9310D-4743-4345-A50C-C28746695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687" y="1682711"/>
            <a:ext cx="5587313" cy="4614717"/>
          </a:xfrm>
          <a:noFill/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Completed Story Cards</a:t>
            </a:r>
            <a:endParaRPr lang="en-US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Allow users to select an emoji from the Query Screen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Parse information such as emoji name and timestamp from the database to view previous responses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Enable change password functionality on Account Settings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Create a navigation panel to connect all of the screens</a:t>
            </a:r>
          </a:p>
          <a:p>
            <a:pPr lvl="1"/>
            <a:endParaRPr lang="en-US" sz="2800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F3840C-34A5-41DA-8E78-9B2DDA3762D9}"/>
              </a:ext>
            </a:extLst>
          </p:cNvPr>
          <p:cNvCxnSpPr>
            <a:cxnSpLocks/>
          </p:cNvCxnSpPr>
          <p:nvPr/>
        </p:nvCxnSpPr>
        <p:spPr>
          <a:xfrm>
            <a:off x="762374" y="1490672"/>
            <a:ext cx="49208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F508DA6-575D-489E-85C3-070841421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206" y="1564108"/>
            <a:ext cx="2669052" cy="3159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44E25D-B6BC-4416-BD38-979517F54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04"/>
          <a:stretch/>
        </p:blipFill>
        <p:spPr>
          <a:xfrm>
            <a:off x="9074802" y="1564108"/>
            <a:ext cx="2669051" cy="1758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CFDBA1-C224-4F50-8C8D-D85DA6DFF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749"/>
          <a:stretch/>
        </p:blipFill>
        <p:spPr>
          <a:xfrm>
            <a:off x="9074802" y="4843478"/>
            <a:ext cx="2669051" cy="12881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24DFCC-2C65-46B7-9B96-D08A3FD1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801" y="3323096"/>
            <a:ext cx="2669052" cy="152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2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FBD9-4018-48FA-9D21-DFF2F271A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3337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The Final Story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F3840C-34A5-41DA-8E78-9B2DDA3762D9}"/>
              </a:ext>
            </a:extLst>
          </p:cNvPr>
          <p:cNvCxnSpPr>
            <a:cxnSpLocks/>
          </p:cNvCxnSpPr>
          <p:nvPr/>
        </p:nvCxnSpPr>
        <p:spPr>
          <a:xfrm>
            <a:off x="762374" y="1490672"/>
            <a:ext cx="49208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55631F4-F8B6-4F06-8833-769F0189C72D}"/>
              </a:ext>
            </a:extLst>
          </p:cNvPr>
          <p:cNvSpPr txBox="1"/>
          <p:nvPr/>
        </p:nvSpPr>
        <p:spPr>
          <a:xfrm>
            <a:off x="647700" y="1740509"/>
            <a:ext cx="39984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labo 27px" panose="02060503030505020404" pitchFamily="18" charset="0"/>
              </a:rPr>
              <a:t>We can now select specific users from the endpoint that can send an emoji to the server within a 10 minute window. Users can now view their last 10 responses on the Previous Emojis screen. They can also change their password through the Account Settings tab.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9F379D-1D04-4DF0-BBAD-432D94FF5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401" y="1658936"/>
            <a:ext cx="2907985" cy="4909769"/>
          </a:xfrm>
          <a:prstGeom prst="rect">
            <a:avLst/>
          </a:prstGeom>
        </p:spPr>
      </p:pic>
      <p:pic>
        <p:nvPicPr>
          <p:cNvPr id="3" name="Walkthrough">
            <a:hlinkClick r:id="" action="ppaction://media"/>
            <a:extLst>
              <a:ext uri="{FF2B5EF4-FFF2-40B4-BE49-F238E27FC236}">
                <a16:creationId xmlns:a16="http://schemas.microsoft.com/office/drawing/2014/main" id="{6A37DEBA-9F06-4328-9153-3097B25CB61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90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27497" y="1610180"/>
            <a:ext cx="3085290" cy="495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rgbClr val="18AEC0">
                <a:alpha val="65000"/>
              </a:srgbClr>
            </a:gs>
            <a:gs pos="0">
              <a:srgbClr val="00B0F0">
                <a:alpha val="58000"/>
              </a:srgbClr>
            </a:gs>
            <a:gs pos="69000">
              <a:srgbClr val="44DE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65F8D7E-EEBC-4A48-8931-A7CEF7D4C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1312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Conceptual Models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1DD62C-DC6C-4862-A200-A0AAD1DA1965}"/>
              </a:ext>
            </a:extLst>
          </p:cNvPr>
          <p:cNvCxnSpPr>
            <a:cxnSpLocks/>
          </p:cNvCxnSpPr>
          <p:nvPr/>
        </p:nvCxnSpPr>
        <p:spPr>
          <a:xfrm>
            <a:off x="2984874" y="3527435"/>
            <a:ext cx="59368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15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FBD9-4018-48FA-9D21-DFF2F271A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1" y="5715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Conceptual Models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F3840C-34A5-41DA-8E78-9B2DDA3762D9}"/>
              </a:ext>
            </a:extLst>
          </p:cNvPr>
          <p:cNvCxnSpPr>
            <a:cxnSpLocks/>
          </p:cNvCxnSpPr>
          <p:nvPr/>
        </p:nvCxnSpPr>
        <p:spPr>
          <a:xfrm>
            <a:off x="242399" y="1061447"/>
            <a:ext cx="8610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C22AA-BA3C-447D-91FB-D251F31D31DF}"/>
              </a:ext>
            </a:extLst>
          </p:cNvPr>
          <p:cNvGrpSpPr/>
          <p:nvPr/>
        </p:nvGrpSpPr>
        <p:grpSpPr>
          <a:xfrm>
            <a:off x="0" y="1176368"/>
            <a:ext cx="5827446" cy="5451797"/>
            <a:chOff x="0" y="1341551"/>
            <a:chExt cx="5744052" cy="52866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368B1F0-8E7F-4720-B541-95871306B1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903"/>
            <a:stretch/>
          </p:blipFill>
          <p:spPr>
            <a:xfrm>
              <a:off x="0" y="1341551"/>
              <a:ext cx="5744052" cy="528661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8BC29D-25EE-44F3-82BE-18576125FE92}"/>
                </a:ext>
              </a:extLst>
            </p:cNvPr>
            <p:cNvSpPr txBox="1"/>
            <p:nvPr/>
          </p:nvSpPr>
          <p:spPr>
            <a:xfrm>
              <a:off x="63661" y="1422258"/>
              <a:ext cx="1206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Slabo 27px" panose="02060503030505020404" pitchFamily="18" charset="0"/>
                </a:rPr>
                <a:t>Original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07662A-0204-4730-AC8E-1E4F7650FD83}"/>
              </a:ext>
            </a:extLst>
          </p:cNvPr>
          <p:cNvGrpSpPr/>
          <p:nvPr/>
        </p:nvGrpSpPr>
        <p:grpSpPr>
          <a:xfrm>
            <a:off x="6010327" y="1176368"/>
            <a:ext cx="6181674" cy="5451797"/>
            <a:chOff x="6029287" y="1341551"/>
            <a:chExt cx="6162713" cy="52866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5A50738-D051-4B51-9B8F-851E1118F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53"/>
            <a:stretch/>
          </p:blipFill>
          <p:spPr>
            <a:xfrm>
              <a:off x="6029287" y="1341551"/>
              <a:ext cx="6162713" cy="528661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626C38-8457-4CBD-9412-93EB3BC748B5}"/>
                </a:ext>
              </a:extLst>
            </p:cNvPr>
            <p:cNvSpPr txBox="1"/>
            <p:nvPr/>
          </p:nvSpPr>
          <p:spPr>
            <a:xfrm>
              <a:off x="6096000" y="1382722"/>
              <a:ext cx="1206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Slabo 27px" panose="02060503030505020404" pitchFamily="18" charset="0"/>
                </a:rPr>
                <a:t>NEW*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336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FBD9-4018-48FA-9D21-DFF2F271A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3337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9310D-4743-4345-A50C-C28746695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051"/>
            <a:ext cx="9422851" cy="3902967"/>
          </a:xfrm>
          <a:noFill/>
        </p:spPr>
        <p:txBody>
          <a:bodyPr>
            <a:normAutofit lnSpcReduction="10000"/>
          </a:bodyPr>
          <a:lstStyle/>
          <a:p>
            <a:r>
              <a:rPr lang="en-US" sz="30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Login Screen</a:t>
            </a:r>
          </a:p>
          <a:p>
            <a:pPr lvl="1"/>
            <a:r>
              <a:rPr lang="en-US" sz="25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Add error messages for invalid password</a:t>
            </a:r>
          </a:p>
          <a:p>
            <a:pPr lvl="1"/>
            <a:r>
              <a:rPr lang="en-US" sz="25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Add “Forgot Password” feature</a:t>
            </a:r>
          </a:p>
          <a:p>
            <a:r>
              <a:rPr lang="en-US" sz="30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Account Settings </a:t>
            </a:r>
          </a:p>
          <a:p>
            <a:pPr lvl="1"/>
            <a:r>
              <a:rPr lang="en-US" sz="25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Enable change phone number functionality</a:t>
            </a:r>
          </a:p>
          <a:p>
            <a:pPr lvl="1"/>
            <a:r>
              <a:rPr lang="en-US" sz="25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Personalize with profile pic/emoji</a:t>
            </a:r>
          </a:p>
          <a:p>
            <a:r>
              <a:rPr lang="en-US" sz="30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JUnit Testing</a:t>
            </a:r>
          </a:p>
          <a:p>
            <a:r>
              <a:rPr lang="en-US" sz="30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Home Page </a:t>
            </a:r>
          </a:p>
          <a:p>
            <a:pPr lvl="1"/>
            <a:r>
              <a:rPr lang="en-US" sz="25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Add reminders about upcoming tests/quizzes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F3840C-34A5-41DA-8E78-9B2DDA3762D9}"/>
              </a:ext>
            </a:extLst>
          </p:cNvPr>
          <p:cNvCxnSpPr>
            <a:cxnSpLocks/>
          </p:cNvCxnSpPr>
          <p:nvPr/>
        </p:nvCxnSpPr>
        <p:spPr>
          <a:xfrm>
            <a:off x="762374" y="1490672"/>
            <a:ext cx="54352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Graphic 9" descr="Daily Calendar">
            <a:extLst>
              <a:ext uri="{FF2B5EF4-FFF2-40B4-BE49-F238E27FC236}">
                <a16:creationId xmlns:a16="http://schemas.microsoft.com/office/drawing/2014/main" id="{A864B899-882C-49FF-9FF5-DC918B58E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6123" y="84141"/>
            <a:ext cx="1264575" cy="1264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BAC988-53D8-4FB6-B7DB-9525990BA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899" y="1245826"/>
            <a:ext cx="3146805" cy="527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3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3397</TotalTime>
  <Words>237</Words>
  <Application>Microsoft Office PowerPoint</Application>
  <PresentationFormat>Widescreen</PresentationFormat>
  <Paragraphs>36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Adobe Devanagari</vt:lpstr>
      <vt:lpstr>Arial</vt:lpstr>
      <vt:lpstr>Calibri</vt:lpstr>
      <vt:lpstr>Calibri Light</vt:lpstr>
      <vt:lpstr>Slabo 27px</vt:lpstr>
      <vt:lpstr>Office Theme</vt:lpstr>
      <vt:lpstr>Emoji Checker</vt:lpstr>
      <vt:lpstr>The Emoji Checker App</vt:lpstr>
      <vt:lpstr>The Final Story</vt:lpstr>
      <vt:lpstr>The Final Story</vt:lpstr>
      <vt:lpstr>Conceptual Models</vt:lpstr>
      <vt:lpstr>Conceptual Models</vt:lpstr>
      <vt:lpstr>Future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Emoji Checker</dc:title>
  <dc:creator>Storm Alexander Simpson</dc:creator>
  <cp:lastModifiedBy>Avneet Sethi</cp:lastModifiedBy>
  <cp:revision>123</cp:revision>
  <dcterms:created xsi:type="dcterms:W3CDTF">2018-09-26T18:44:02Z</dcterms:created>
  <dcterms:modified xsi:type="dcterms:W3CDTF">2018-11-29T23:26:24Z</dcterms:modified>
</cp:coreProperties>
</file>